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67" r:id="rId4"/>
    <p:sldId id="337" r:id="rId5"/>
    <p:sldId id="339" r:id="rId6"/>
    <p:sldId id="340" r:id="rId7"/>
    <p:sldId id="350" r:id="rId8"/>
    <p:sldId id="345" r:id="rId9"/>
    <p:sldId id="351" r:id="rId10"/>
    <p:sldId id="352" r:id="rId11"/>
    <p:sldId id="353" r:id="rId12"/>
    <p:sldId id="354" r:id="rId13"/>
    <p:sldId id="355" r:id="rId14"/>
    <p:sldId id="356" r:id="rId15"/>
    <p:sldId id="357" r:id="rId16"/>
    <p:sldId id="358" r:id="rId17"/>
    <p:sldId id="359" r:id="rId18"/>
    <p:sldId id="361" r:id="rId19"/>
    <p:sldId id="36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A6E4A1-1331-46CE-AC5E-27B91B83E394}" v="3600" dt="2019-05-25T21:33:23.3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101" d="100"/>
          <a:sy n="101" d="100"/>
        </p:scale>
        <p:origin x="132"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Thornton" userId="9f1969b453f71bbb" providerId="LiveId" clId="{CA914BD6-C6C1-427F-A575-7FE408890B31}"/>
    <pc:docChg chg="undo custSel addSld delSld modSld">
      <pc:chgData name="Robert Thornton" userId="9f1969b453f71bbb" providerId="LiveId" clId="{CA914BD6-C6C1-427F-A575-7FE408890B31}" dt="2019-05-25T21:33:23.316" v="3590"/>
      <pc:docMkLst>
        <pc:docMk/>
      </pc:docMkLst>
      <pc:sldChg chg="modSp">
        <pc:chgData name="Robert Thornton" userId="9f1969b453f71bbb" providerId="LiveId" clId="{CA914BD6-C6C1-427F-A575-7FE408890B31}" dt="2019-05-25T19:59:24.047" v="396" actId="20577"/>
        <pc:sldMkLst>
          <pc:docMk/>
          <pc:sldMk cId="1754616018" sldId="267"/>
        </pc:sldMkLst>
        <pc:spChg chg="mod">
          <ac:chgData name="Robert Thornton" userId="9f1969b453f71bbb" providerId="LiveId" clId="{CA914BD6-C6C1-427F-A575-7FE408890B31}" dt="2019-05-25T19:53:56.978" v="98" actId="20577"/>
          <ac:spMkLst>
            <pc:docMk/>
            <pc:sldMk cId="1754616018" sldId="267"/>
            <ac:spMk id="2" creationId="{2FC4503C-33B9-4D0E-8B5B-F53DE3B3C83C}"/>
          </ac:spMkLst>
        </pc:spChg>
        <pc:spChg chg="mod">
          <ac:chgData name="Robert Thornton" userId="9f1969b453f71bbb" providerId="LiveId" clId="{CA914BD6-C6C1-427F-A575-7FE408890B31}" dt="2019-05-25T19:59:24.047" v="396" actId="20577"/>
          <ac:spMkLst>
            <pc:docMk/>
            <pc:sldMk cId="1754616018" sldId="267"/>
            <ac:spMk id="3" creationId="{7C421AC8-238B-46E7-AFAE-0AF38595F50A}"/>
          </ac:spMkLst>
        </pc:spChg>
      </pc:sldChg>
      <pc:sldChg chg="modSp">
        <pc:chgData name="Robert Thornton" userId="9f1969b453f71bbb" providerId="LiveId" clId="{CA914BD6-C6C1-427F-A575-7FE408890B31}" dt="2019-05-25T19:53:22.518" v="64" actId="27636"/>
        <pc:sldMkLst>
          <pc:docMk/>
          <pc:sldMk cId="1958259938" sldId="279"/>
        </pc:sldMkLst>
        <pc:spChg chg="mod">
          <ac:chgData name="Robert Thornton" userId="9f1969b453f71bbb" providerId="LiveId" clId="{CA914BD6-C6C1-427F-A575-7FE408890B31}" dt="2019-05-25T19:53:22.518" v="64" actId="27636"/>
          <ac:spMkLst>
            <pc:docMk/>
            <pc:sldMk cId="1958259938" sldId="279"/>
            <ac:spMk id="3" creationId="{7C421AC8-238B-46E7-AFAE-0AF38595F50A}"/>
          </ac:spMkLst>
        </pc:spChg>
        <pc:cxnChg chg="mod">
          <ac:chgData name="Robert Thornton" userId="9f1969b453f71bbb" providerId="LiveId" clId="{CA914BD6-C6C1-427F-A575-7FE408890B31}" dt="2019-05-25T19:53:01.086" v="58" actId="1076"/>
          <ac:cxnSpMkLst>
            <pc:docMk/>
            <pc:sldMk cId="1958259938" sldId="279"/>
            <ac:cxnSpMk id="7" creationId="{033B7851-F7EE-4571-8BFD-C0915EB9ECFF}"/>
          </ac:cxnSpMkLst>
        </pc:cxnChg>
      </pc:sldChg>
      <pc:sldChg chg="modSp modAnim">
        <pc:chgData name="Robert Thornton" userId="9f1969b453f71bbb" providerId="LiveId" clId="{CA914BD6-C6C1-427F-A575-7FE408890B31}" dt="2019-05-25T21:26:56.427" v="3549"/>
        <pc:sldMkLst>
          <pc:docMk/>
          <pc:sldMk cId="1885943494" sldId="337"/>
        </pc:sldMkLst>
        <pc:spChg chg="mod">
          <ac:chgData name="Robert Thornton" userId="9f1969b453f71bbb" providerId="LiveId" clId="{CA914BD6-C6C1-427F-A575-7FE408890B31}" dt="2019-05-25T20:00:26.037" v="402" actId="207"/>
          <ac:spMkLst>
            <pc:docMk/>
            <pc:sldMk cId="1885943494" sldId="337"/>
            <ac:spMk id="2" creationId="{A8C95632-FC1E-490E-897A-57E7EF6F4E78}"/>
          </ac:spMkLst>
        </pc:spChg>
        <pc:spChg chg="mod">
          <ac:chgData name="Robert Thornton" userId="9f1969b453f71bbb" providerId="LiveId" clId="{CA914BD6-C6C1-427F-A575-7FE408890B31}" dt="2019-05-25T21:26:42.163" v="3548" actId="20577"/>
          <ac:spMkLst>
            <pc:docMk/>
            <pc:sldMk cId="1885943494" sldId="337"/>
            <ac:spMk id="13" creationId="{E7C750C0-1812-4958-B4B6-2FF0B4BA06AA}"/>
          </ac:spMkLst>
        </pc:spChg>
        <pc:picChg chg="mod">
          <ac:chgData name="Robert Thornton" userId="9f1969b453f71bbb" providerId="LiveId" clId="{CA914BD6-C6C1-427F-A575-7FE408890B31}" dt="2019-05-25T20:03:29.788" v="567" actId="14100"/>
          <ac:picMkLst>
            <pc:docMk/>
            <pc:sldMk cId="1885943494" sldId="337"/>
            <ac:picMk id="4" creationId="{6B271893-4C1C-4147-B6F0-FC138D589267}"/>
          </ac:picMkLst>
        </pc:picChg>
        <pc:cxnChg chg="mod">
          <ac:chgData name="Robert Thornton" userId="9f1969b453f71bbb" providerId="LiveId" clId="{CA914BD6-C6C1-427F-A575-7FE408890B31}" dt="2019-05-25T18:01:03.781" v="32" actId="14100"/>
          <ac:cxnSpMkLst>
            <pc:docMk/>
            <pc:sldMk cId="1885943494" sldId="337"/>
            <ac:cxnSpMk id="9" creationId="{5FB0647C-D668-4309-AFEB-C81AA94CF305}"/>
          </ac:cxnSpMkLst>
        </pc:cxnChg>
      </pc:sldChg>
      <pc:sldChg chg="del">
        <pc:chgData name="Robert Thornton" userId="9f1969b453f71bbb" providerId="LiveId" clId="{CA914BD6-C6C1-427F-A575-7FE408890B31}" dt="2019-05-25T17:57:30.455" v="7" actId="2696"/>
        <pc:sldMkLst>
          <pc:docMk/>
          <pc:sldMk cId="3346667801" sldId="338"/>
        </pc:sldMkLst>
      </pc:sldChg>
      <pc:sldChg chg="add del setBg">
        <pc:chgData name="Robert Thornton" userId="9f1969b453f71bbb" providerId="LiveId" clId="{CA914BD6-C6C1-427F-A575-7FE408890B31}" dt="2019-05-25T20:07:03.339" v="721" actId="2696"/>
        <pc:sldMkLst>
          <pc:docMk/>
          <pc:sldMk cId="3750909368" sldId="338"/>
        </pc:sldMkLst>
      </pc:sldChg>
      <pc:sldChg chg="del">
        <pc:chgData name="Robert Thornton" userId="9f1969b453f71bbb" providerId="LiveId" clId="{CA914BD6-C6C1-427F-A575-7FE408890B31}" dt="2019-05-25T17:57:30.471" v="8" actId="2696"/>
        <pc:sldMkLst>
          <pc:docMk/>
          <pc:sldMk cId="465349219" sldId="339"/>
        </pc:sldMkLst>
      </pc:sldChg>
      <pc:sldChg chg="modSp add modAnim">
        <pc:chgData name="Robert Thornton" userId="9f1969b453f71bbb" providerId="LiveId" clId="{CA914BD6-C6C1-427F-A575-7FE408890B31}" dt="2019-05-25T21:27:36.897" v="3561" actId="6549"/>
        <pc:sldMkLst>
          <pc:docMk/>
          <pc:sldMk cId="3197010311" sldId="339"/>
        </pc:sldMkLst>
        <pc:spChg chg="mod">
          <ac:chgData name="Robert Thornton" userId="9f1969b453f71bbb" providerId="LiveId" clId="{CA914BD6-C6C1-427F-A575-7FE408890B31}" dt="2019-05-25T21:27:36.897" v="3561" actId="6549"/>
          <ac:spMkLst>
            <pc:docMk/>
            <pc:sldMk cId="3197010311" sldId="339"/>
            <ac:spMk id="13" creationId="{E7C750C0-1812-4958-B4B6-2FF0B4BA06AA}"/>
          </ac:spMkLst>
        </pc:spChg>
      </pc:sldChg>
      <pc:sldChg chg="del">
        <pc:chgData name="Robert Thornton" userId="9f1969b453f71bbb" providerId="LiveId" clId="{CA914BD6-C6C1-427F-A575-7FE408890B31}" dt="2019-05-25T17:57:30.478" v="9" actId="2696"/>
        <pc:sldMkLst>
          <pc:docMk/>
          <pc:sldMk cId="340692454" sldId="340"/>
        </pc:sldMkLst>
      </pc:sldChg>
      <pc:sldChg chg="modSp add modAnim">
        <pc:chgData name="Robert Thornton" userId="9f1969b453f71bbb" providerId="LiveId" clId="{CA914BD6-C6C1-427F-A575-7FE408890B31}" dt="2019-05-25T21:28:38.246" v="3564"/>
        <pc:sldMkLst>
          <pc:docMk/>
          <pc:sldMk cId="3865862368" sldId="340"/>
        </pc:sldMkLst>
        <pc:spChg chg="mod">
          <ac:chgData name="Robert Thornton" userId="9f1969b453f71bbb" providerId="LiveId" clId="{CA914BD6-C6C1-427F-A575-7FE408890B31}" dt="2019-05-25T20:32:47.147" v="2186" actId="403"/>
          <ac:spMkLst>
            <pc:docMk/>
            <pc:sldMk cId="3865862368" sldId="340"/>
            <ac:spMk id="13" creationId="{E7C750C0-1812-4958-B4B6-2FF0B4BA06AA}"/>
          </ac:spMkLst>
        </pc:spChg>
      </pc:sldChg>
      <pc:sldChg chg="del">
        <pc:chgData name="Robert Thornton" userId="9f1969b453f71bbb" providerId="LiveId" clId="{CA914BD6-C6C1-427F-A575-7FE408890B31}" dt="2019-05-25T17:57:30.498" v="11" actId="2696"/>
        <pc:sldMkLst>
          <pc:docMk/>
          <pc:sldMk cId="1599351859" sldId="341"/>
        </pc:sldMkLst>
      </pc:sldChg>
      <pc:sldChg chg="modSp add del setBg modAnim">
        <pc:chgData name="Robert Thornton" userId="9f1969b453f71bbb" providerId="LiveId" clId="{CA914BD6-C6C1-427F-A575-7FE408890B31}" dt="2019-05-25T20:22:30.801" v="1546" actId="2696"/>
        <pc:sldMkLst>
          <pc:docMk/>
          <pc:sldMk cId="2147848273" sldId="341"/>
        </pc:sldMkLst>
        <pc:spChg chg="mod">
          <ac:chgData name="Robert Thornton" userId="9f1969b453f71bbb" providerId="LiveId" clId="{CA914BD6-C6C1-427F-A575-7FE408890B31}" dt="2019-05-25T20:20:15.220" v="1426" actId="20577"/>
          <ac:spMkLst>
            <pc:docMk/>
            <pc:sldMk cId="2147848273" sldId="341"/>
            <ac:spMk id="13" creationId="{E7C750C0-1812-4958-B4B6-2FF0B4BA06AA}"/>
          </ac:spMkLst>
        </pc:spChg>
      </pc:sldChg>
      <pc:sldChg chg="modSp add modAnim">
        <pc:chgData name="Robert Thornton" userId="9f1969b453f71bbb" providerId="LiveId" clId="{CA914BD6-C6C1-427F-A575-7FE408890B31}" dt="2019-05-25T20:35:06.777" v="2206"/>
        <pc:sldMkLst>
          <pc:docMk/>
          <pc:sldMk cId="2760314562" sldId="342"/>
        </pc:sldMkLst>
        <pc:spChg chg="mod">
          <ac:chgData name="Robert Thornton" userId="9f1969b453f71bbb" providerId="LiveId" clId="{CA914BD6-C6C1-427F-A575-7FE408890B31}" dt="2019-05-25T20:34:44.211" v="2203" actId="255"/>
          <ac:spMkLst>
            <pc:docMk/>
            <pc:sldMk cId="2760314562" sldId="342"/>
            <ac:spMk id="13" creationId="{E7C750C0-1812-4958-B4B6-2FF0B4BA06AA}"/>
          </ac:spMkLst>
        </pc:spChg>
      </pc:sldChg>
      <pc:sldChg chg="modSp del">
        <pc:chgData name="Robert Thornton" userId="9f1969b453f71bbb" providerId="LiveId" clId="{CA914BD6-C6C1-427F-A575-7FE408890B31}" dt="2019-05-25T17:57:30.505" v="12" actId="2696"/>
        <pc:sldMkLst>
          <pc:docMk/>
          <pc:sldMk cId="3402933037" sldId="342"/>
        </pc:sldMkLst>
        <pc:spChg chg="mod">
          <ac:chgData name="Robert Thornton" userId="9f1969b453f71bbb" providerId="LiveId" clId="{CA914BD6-C6C1-427F-A575-7FE408890B31}" dt="2019-05-25T17:56:48.778" v="1" actId="27636"/>
          <ac:spMkLst>
            <pc:docMk/>
            <pc:sldMk cId="3402933037" sldId="342"/>
            <ac:spMk id="13" creationId="{E7C750C0-1812-4958-B4B6-2FF0B4BA06AA}"/>
          </ac:spMkLst>
        </pc:spChg>
      </pc:sldChg>
      <pc:sldChg chg="modSp add modAnim">
        <pc:chgData name="Robert Thornton" userId="9f1969b453f71bbb" providerId="LiveId" clId="{CA914BD6-C6C1-427F-A575-7FE408890B31}" dt="2019-05-25T21:29:31.631" v="3575" actId="20577"/>
        <pc:sldMkLst>
          <pc:docMk/>
          <pc:sldMk cId="902099977" sldId="343"/>
        </pc:sldMkLst>
        <pc:spChg chg="mod">
          <ac:chgData name="Robert Thornton" userId="9f1969b453f71bbb" providerId="LiveId" clId="{CA914BD6-C6C1-427F-A575-7FE408890B31}" dt="2019-05-25T21:29:31.631" v="3575" actId="20577"/>
          <ac:spMkLst>
            <pc:docMk/>
            <pc:sldMk cId="902099977" sldId="343"/>
            <ac:spMk id="13" creationId="{E7C750C0-1812-4958-B4B6-2FF0B4BA06AA}"/>
          </ac:spMkLst>
        </pc:spChg>
      </pc:sldChg>
      <pc:sldChg chg="del">
        <pc:chgData name="Robert Thornton" userId="9f1969b453f71bbb" providerId="LiveId" clId="{CA914BD6-C6C1-427F-A575-7FE408890B31}" dt="2019-05-25T17:57:30.513" v="13" actId="2696"/>
        <pc:sldMkLst>
          <pc:docMk/>
          <pc:sldMk cId="1054706931" sldId="343"/>
        </pc:sldMkLst>
      </pc:sldChg>
      <pc:sldChg chg="del">
        <pc:chgData name="Robert Thornton" userId="9f1969b453f71bbb" providerId="LiveId" clId="{CA914BD6-C6C1-427F-A575-7FE408890B31}" dt="2019-05-25T17:57:30.522" v="14" actId="2696"/>
        <pc:sldMkLst>
          <pc:docMk/>
          <pc:sldMk cId="1256254522" sldId="344"/>
        </pc:sldMkLst>
      </pc:sldChg>
      <pc:sldChg chg="modSp add modAnim">
        <pc:chgData name="Robert Thornton" userId="9f1969b453f71bbb" providerId="LiveId" clId="{CA914BD6-C6C1-427F-A575-7FE408890B31}" dt="2019-05-25T21:30:25.733" v="3586" actId="6549"/>
        <pc:sldMkLst>
          <pc:docMk/>
          <pc:sldMk cId="1788438165" sldId="344"/>
        </pc:sldMkLst>
        <pc:spChg chg="mod">
          <ac:chgData name="Robert Thornton" userId="9f1969b453f71bbb" providerId="LiveId" clId="{CA914BD6-C6C1-427F-A575-7FE408890B31}" dt="2019-05-25T21:30:25.733" v="3586" actId="6549"/>
          <ac:spMkLst>
            <pc:docMk/>
            <pc:sldMk cId="1788438165" sldId="344"/>
            <ac:spMk id="13" creationId="{E7C750C0-1812-4958-B4B6-2FF0B4BA06AA}"/>
          </ac:spMkLst>
        </pc:spChg>
      </pc:sldChg>
      <pc:sldChg chg="addSp delSp modSp add addAnim delAnim modAnim">
        <pc:chgData name="Robert Thornton" userId="9f1969b453f71bbb" providerId="LiveId" clId="{CA914BD6-C6C1-427F-A575-7FE408890B31}" dt="2019-05-25T21:10:53.365" v="3320"/>
        <pc:sldMkLst>
          <pc:docMk/>
          <pc:sldMk cId="171628989" sldId="345"/>
        </pc:sldMkLst>
        <pc:spChg chg="add del mod">
          <ac:chgData name="Robert Thornton" userId="9f1969b453f71bbb" providerId="LiveId" clId="{CA914BD6-C6C1-427F-A575-7FE408890B31}" dt="2019-05-25T20:55:59.814" v="2833" actId="478"/>
          <ac:spMkLst>
            <pc:docMk/>
            <pc:sldMk cId="171628989" sldId="345"/>
            <ac:spMk id="3" creationId="{BDDD3623-5205-4DA8-8A7D-77746619D2DA}"/>
          </ac:spMkLst>
        </pc:spChg>
        <pc:spChg chg="mod">
          <ac:chgData name="Robert Thornton" userId="9f1969b453f71bbb" providerId="LiveId" clId="{CA914BD6-C6C1-427F-A575-7FE408890B31}" dt="2019-05-25T20:50:56.942" v="2624" actId="115"/>
          <ac:spMkLst>
            <pc:docMk/>
            <pc:sldMk cId="171628989" sldId="345"/>
            <ac:spMk id="13" creationId="{E7C750C0-1812-4958-B4B6-2FF0B4BA06AA}"/>
          </ac:spMkLst>
        </pc:spChg>
      </pc:sldChg>
      <pc:sldChg chg="del">
        <pc:chgData name="Robert Thornton" userId="9f1969b453f71bbb" providerId="LiveId" clId="{CA914BD6-C6C1-427F-A575-7FE408890B31}" dt="2019-05-25T17:57:30.529" v="15" actId="2696"/>
        <pc:sldMkLst>
          <pc:docMk/>
          <pc:sldMk cId="3093006289" sldId="345"/>
        </pc:sldMkLst>
      </pc:sldChg>
      <pc:sldChg chg="del">
        <pc:chgData name="Robert Thornton" userId="9f1969b453f71bbb" providerId="LiveId" clId="{CA914BD6-C6C1-427F-A575-7FE408890B31}" dt="2019-05-25T17:57:30.540" v="16" actId="2696"/>
        <pc:sldMkLst>
          <pc:docMk/>
          <pc:sldMk cId="2659107521" sldId="346"/>
        </pc:sldMkLst>
      </pc:sldChg>
      <pc:sldChg chg="delSp modSp add delAnim modAnim">
        <pc:chgData name="Robert Thornton" userId="9f1969b453f71bbb" providerId="LiveId" clId="{CA914BD6-C6C1-427F-A575-7FE408890B31}" dt="2019-05-25T21:25:57.643" v="3543" actId="2"/>
        <pc:sldMkLst>
          <pc:docMk/>
          <pc:sldMk cId="3898618397" sldId="346"/>
        </pc:sldMkLst>
        <pc:spChg chg="del">
          <ac:chgData name="Robert Thornton" userId="9f1969b453f71bbb" providerId="LiveId" clId="{CA914BD6-C6C1-427F-A575-7FE408890B31}" dt="2019-05-25T20:49:16.868" v="2548" actId="478"/>
          <ac:spMkLst>
            <pc:docMk/>
            <pc:sldMk cId="3898618397" sldId="346"/>
            <ac:spMk id="3" creationId="{BDDD3623-5205-4DA8-8A7D-77746619D2DA}"/>
          </ac:spMkLst>
        </pc:spChg>
        <pc:spChg chg="mod">
          <ac:chgData name="Robert Thornton" userId="9f1969b453f71bbb" providerId="LiveId" clId="{CA914BD6-C6C1-427F-A575-7FE408890B31}" dt="2019-05-25T21:25:57.643" v="3543" actId="2"/>
          <ac:spMkLst>
            <pc:docMk/>
            <pc:sldMk cId="3898618397" sldId="346"/>
            <ac:spMk id="13" creationId="{E7C750C0-1812-4958-B4B6-2FF0B4BA06AA}"/>
          </ac:spMkLst>
        </pc:spChg>
      </pc:sldChg>
      <pc:sldChg chg="modSp add modAnim">
        <pc:chgData name="Robert Thornton" userId="9f1969b453f71bbb" providerId="LiveId" clId="{CA914BD6-C6C1-427F-A575-7FE408890B31}" dt="2019-05-25T21:33:23.316" v="3590"/>
        <pc:sldMkLst>
          <pc:docMk/>
          <pc:sldMk cId="360706492" sldId="347"/>
        </pc:sldMkLst>
        <pc:spChg chg="mod">
          <ac:chgData name="Robert Thornton" userId="9f1969b453f71bbb" providerId="LiveId" clId="{CA914BD6-C6C1-427F-A575-7FE408890B31}" dt="2019-05-25T21:25:59.984" v="3544" actId="2"/>
          <ac:spMkLst>
            <pc:docMk/>
            <pc:sldMk cId="360706492" sldId="347"/>
            <ac:spMk id="13" creationId="{E7C750C0-1812-4958-B4B6-2FF0B4BA06AA}"/>
          </ac:spMkLst>
        </pc:spChg>
      </pc:sldChg>
      <pc:sldChg chg="del">
        <pc:chgData name="Robert Thornton" userId="9f1969b453f71bbb" providerId="LiveId" clId="{CA914BD6-C6C1-427F-A575-7FE408890B31}" dt="2019-05-25T17:57:30.487" v="10" actId="2696"/>
        <pc:sldMkLst>
          <pc:docMk/>
          <pc:sldMk cId="4273575354" sldId="347"/>
        </pc:sldMkLst>
      </pc:sldChg>
      <pc:sldChg chg="modSp add modAnim">
        <pc:chgData name="Robert Thornton" userId="9f1969b453f71bbb" providerId="LiveId" clId="{CA914BD6-C6C1-427F-A575-7FE408890B31}" dt="2019-05-25T21:16:19.888" v="3441" actId="15"/>
        <pc:sldMkLst>
          <pc:docMk/>
          <pc:sldMk cId="2762662524" sldId="348"/>
        </pc:sldMkLst>
        <pc:spChg chg="mod">
          <ac:chgData name="Robert Thornton" userId="9f1969b453f71bbb" providerId="LiveId" clId="{CA914BD6-C6C1-427F-A575-7FE408890B31}" dt="2019-05-25T21:16:19.888" v="3441" actId="15"/>
          <ac:spMkLst>
            <pc:docMk/>
            <pc:sldMk cId="2762662524" sldId="348"/>
            <ac:spMk id="13" creationId="{E7C750C0-1812-4958-B4B6-2FF0B4BA06AA}"/>
          </ac:spMkLst>
        </pc:spChg>
      </pc:sldChg>
      <pc:sldChg chg="del">
        <pc:chgData name="Robert Thornton" userId="9f1969b453f71bbb" providerId="LiveId" clId="{CA914BD6-C6C1-427F-A575-7FE408890B31}" dt="2019-05-25T17:57:30.561" v="17" actId="2696"/>
        <pc:sldMkLst>
          <pc:docMk/>
          <pc:sldMk cId="3087333889" sldId="348"/>
        </pc:sldMkLst>
      </pc:sldChg>
      <pc:sldChg chg="modSp del">
        <pc:chgData name="Robert Thornton" userId="9f1969b453f71bbb" providerId="LiveId" clId="{CA914BD6-C6C1-427F-A575-7FE408890B31}" dt="2019-05-25T17:57:30.569" v="18" actId="2696"/>
        <pc:sldMkLst>
          <pc:docMk/>
          <pc:sldMk cId="787362551" sldId="349"/>
        </pc:sldMkLst>
        <pc:spChg chg="mod">
          <ac:chgData name="Robert Thornton" userId="9f1969b453f71bbb" providerId="LiveId" clId="{CA914BD6-C6C1-427F-A575-7FE408890B31}" dt="2019-05-25T17:56:48.797" v="2" actId="27636"/>
          <ac:spMkLst>
            <pc:docMk/>
            <pc:sldMk cId="787362551" sldId="349"/>
            <ac:spMk id="13" creationId="{E7C750C0-1812-4958-B4B6-2FF0B4BA06AA}"/>
          </ac:spMkLst>
        </pc:spChg>
      </pc:sldChg>
      <pc:sldChg chg="modSp add modAnim">
        <pc:chgData name="Robert Thornton" userId="9f1969b453f71bbb" providerId="LiveId" clId="{CA914BD6-C6C1-427F-A575-7FE408890B31}" dt="2019-05-25T21:26:01.333" v="3545" actId="2"/>
        <pc:sldMkLst>
          <pc:docMk/>
          <pc:sldMk cId="1312764923" sldId="349"/>
        </pc:sldMkLst>
        <pc:spChg chg="mod">
          <ac:chgData name="Robert Thornton" userId="9f1969b453f71bbb" providerId="LiveId" clId="{CA914BD6-C6C1-427F-A575-7FE408890B31}" dt="2019-05-25T21:26:01.333" v="3545" actId="2"/>
          <ac:spMkLst>
            <pc:docMk/>
            <pc:sldMk cId="1312764923" sldId="349"/>
            <ac:spMk id="13" creationId="{E7C750C0-1812-4958-B4B6-2FF0B4BA06AA}"/>
          </ac:spMkLst>
        </pc:spChg>
      </pc:sldChg>
      <pc:sldChg chg="del">
        <pc:chgData name="Robert Thornton" userId="9f1969b453f71bbb" providerId="LiveId" clId="{CA914BD6-C6C1-427F-A575-7FE408890B31}" dt="2019-05-25T17:57:30.583" v="19" actId="2696"/>
        <pc:sldMkLst>
          <pc:docMk/>
          <pc:sldMk cId="1249608003" sldId="35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1751067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083784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25027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711131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5003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1843814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42360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40735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61468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62894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4B4CE1-76C8-49A3-AD5E-7279E1E998B7}" type="datetimeFigureOut">
              <a:rPr lang="en-US" smtClean="0"/>
              <a:t>5/29/2019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953282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4B4CE1-76C8-49A3-AD5E-7279E1E998B7}" type="datetimeFigureOut">
              <a:rPr lang="en-US" smtClean="0"/>
              <a:t>5/29/2019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507023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4B4CE1-76C8-49A3-AD5E-7279E1E998B7}" type="datetimeFigureOut">
              <a:rPr lang="en-US" smtClean="0"/>
              <a:t>5/29/2019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067594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B4CE1-76C8-49A3-AD5E-7279E1E998B7}" type="datetimeFigureOut">
              <a:rPr lang="en-US" smtClean="0"/>
              <a:t>5/29/2019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01944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4B4CE1-76C8-49A3-AD5E-7279E1E998B7}" type="datetimeFigureOut">
              <a:rPr lang="en-US" smtClean="0"/>
              <a:t>5/29/2019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568933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04B4CE1-76C8-49A3-AD5E-7279E1E998B7}" type="datetimeFigureOut">
              <a:rPr lang="en-US" smtClean="0"/>
              <a:t>5/29/2019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170899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4B4CE1-76C8-49A3-AD5E-7279E1E998B7}" type="datetimeFigureOut">
              <a:rPr lang="en-US" smtClean="0"/>
              <a:t>5/29/2019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8C7BDEE-0EB6-4ADC-AC7D-A6D8782345DE}" type="slidenum">
              <a:rPr lang="en-US" smtClean="0"/>
              <a:t>‹#›</a:t>
            </a:fld>
            <a:endParaRPr lang="en-US" dirty="0"/>
          </a:p>
        </p:txBody>
      </p:sp>
    </p:spTree>
    <p:extLst>
      <p:ext uri="{BB962C8B-B14F-4D97-AF65-F5344CB8AC3E}">
        <p14:creationId xmlns:p14="http://schemas.microsoft.com/office/powerpoint/2010/main" val="3993904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95582A0C-564D-4D98-9C18-827AA9E4581B}"/>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
            <a:ext cx="12192000" cy="6858001"/>
          </a:xfrm>
          <a:prstGeom prst="rect">
            <a:avLst/>
          </a:prstGeom>
        </p:spPr>
      </p:pic>
    </p:spTree>
    <p:extLst>
      <p:ext uri="{BB962C8B-B14F-4D97-AF65-F5344CB8AC3E}">
        <p14:creationId xmlns:p14="http://schemas.microsoft.com/office/powerpoint/2010/main" val="3754728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“My Brother’s Keeper” – Good Works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0"/>
            <a:ext cx="9321800" cy="4825673"/>
          </a:xfrm>
        </p:spPr>
        <p:txBody>
          <a:bodyPr>
            <a:normAutofit/>
          </a:bodyPr>
          <a:lstStyle/>
          <a:p>
            <a:pPr marL="0" indent="0" defTabSz="463550">
              <a:spcBef>
                <a:spcPts val="0"/>
              </a:spcBef>
              <a:buNone/>
            </a:pPr>
            <a:r>
              <a:rPr lang="en-US" sz="2800" dirty="0">
                <a:solidFill>
                  <a:schemeClr val="tx1"/>
                </a:solidFill>
              </a:rPr>
              <a:t>(a widow) “…having </a:t>
            </a:r>
            <a:r>
              <a:rPr lang="en-US" sz="2800" u="sng" dirty="0">
                <a:solidFill>
                  <a:schemeClr val="tx1"/>
                </a:solidFill>
              </a:rPr>
              <a:t>a reputation for good works</a:t>
            </a:r>
            <a:r>
              <a:rPr lang="en-US" sz="2800" dirty="0">
                <a:solidFill>
                  <a:schemeClr val="tx1"/>
                </a:solidFill>
              </a:rPr>
              <a:t>; and if she has brought up children, if she has shown hospitality to strangers, if she has washed the saints’ feet, if she has assisted those in distress, and if she has </a:t>
            </a:r>
            <a:r>
              <a:rPr lang="en-US" sz="2800" u="sng" dirty="0">
                <a:solidFill>
                  <a:schemeClr val="tx1"/>
                </a:solidFill>
              </a:rPr>
              <a:t>devoted herself to every good work</a:t>
            </a:r>
            <a:r>
              <a:rPr lang="en-US" sz="2800" dirty="0">
                <a:solidFill>
                  <a:schemeClr val="tx1"/>
                </a:solidFill>
              </a:rPr>
              <a:t>.” (1Tim. 5:10)</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90392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“My Brother’s Keeper” – A Good Example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0"/>
            <a:ext cx="9321800" cy="4825673"/>
          </a:xfrm>
        </p:spPr>
        <p:txBody>
          <a:bodyPr>
            <a:normAutofit/>
          </a:bodyPr>
          <a:lstStyle/>
          <a:p>
            <a:pPr marL="0" indent="0" defTabSz="463550">
              <a:spcBef>
                <a:spcPts val="0"/>
              </a:spcBef>
              <a:buNone/>
            </a:pPr>
            <a:r>
              <a:rPr lang="en-US" sz="2800" dirty="0">
                <a:solidFill>
                  <a:schemeClr val="tx1"/>
                </a:solidFill>
              </a:rPr>
              <a:t>Examples we have to follow:</a:t>
            </a:r>
          </a:p>
          <a:p>
            <a:pPr defTabSz="463550">
              <a:spcBef>
                <a:spcPts val="0"/>
              </a:spcBef>
            </a:pPr>
            <a:r>
              <a:rPr lang="en-US" sz="2800" dirty="0">
                <a:solidFill>
                  <a:schemeClr val="tx1"/>
                </a:solidFill>
              </a:rPr>
              <a:t>Apostles (2Thes. 3:9)</a:t>
            </a:r>
          </a:p>
          <a:p>
            <a:pPr defTabSz="463550">
              <a:spcBef>
                <a:spcPts val="0"/>
              </a:spcBef>
            </a:pPr>
            <a:r>
              <a:rPr lang="en-US" sz="2800" dirty="0">
                <a:solidFill>
                  <a:schemeClr val="tx1"/>
                </a:solidFill>
              </a:rPr>
              <a:t>Evangelists (1Tim. 4:12)</a:t>
            </a:r>
          </a:p>
          <a:p>
            <a:pPr defTabSz="463550">
              <a:spcBef>
                <a:spcPts val="0"/>
              </a:spcBef>
            </a:pPr>
            <a:r>
              <a:rPr lang="en-US" sz="2800" dirty="0">
                <a:solidFill>
                  <a:schemeClr val="tx1"/>
                </a:solidFill>
              </a:rPr>
              <a:t>Elders (1Pet. 5:3)</a:t>
            </a:r>
          </a:p>
          <a:p>
            <a:pPr defTabSz="463550">
              <a:spcBef>
                <a:spcPts val="0"/>
              </a:spcBef>
            </a:pPr>
            <a:endParaRPr lang="en-US" sz="2800" dirty="0">
              <a:solidFill>
                <a:schemeClr val="tx1"/>
              </a:solidFill>
            </a:endParaRPr>
          </a:p>
          <a:p>
            <a:pPr marL="0" indent="0" defTabSz="463550">
              <a:spcBef>
                <a:spcPts val="0"/>
              </a:spcBef>
              <a:buNone/>
            </a:pPr>
            <a:r>
              <a:rPr lang="en-US" sz="2800" dirty="0">
                <a:solidFill>
                  <a:schemeClr val="tx1"/>
                </a:solidFill>
              </a:rPr>
              <a:t>We are examples to others:</a:t>
            </a:r>
          </a:p>
          <a:p>
            <a:pPr defTabSz="463550">
              <a:spcBef>
                <a:spcPts val="0"/>
              </a:spcBef>
            </a:pPr>
            <a:r>
              <a:rPr lang="en-US" sz="2800" dirty="0">
                <a:solidFill>
                  <a:schemeClr val="tx1"/>
                </a:solidFill>
              </a:rPr>
              <a:t>“Let your light shine before men in such a way that </a:t>
            </a:r>
            <a:r>
              <a:rPr lang="en-US" sz="2800" u="sng" dirty="0">
                <a:solidFill>
                  <a:schemeClr val="tx1"/>
                </a:solidFill>
              </a:rPr>
              <a:t>they may see your good works</a:t>
            </a:r>
            <a:r>
              <a:rPr lang="en-US" sz="2800" dirty="0">
                <a:solidFill>
                  <a:schemeClr val="tx1"/>
                </a:solidFill>
              </a:rPr>
              <a:t>, and glorify your Father who is in heaven.” (Matt. 5:16)</a:t>
            </a:r>
          </a:p>
          <a:p>
            <a:pPr defTabSz="463550">
              <a:spcBef>
                <a:spcPts val="0"/>
              </a:spcBef>
            </a:pPr>
            <a:r>
              <a:rPr lang="en-US" sz="2800" dirty="0">
                <a:solidFill>
                  <a:schemeClr val="tx1"/>
                </a:solidFill>
              </a:rPr>
              <a:t>Phil. 3:17, Tit. 2:7, Eph. 5:1-2</a:t>
            </a:r>
          </a:p>
          <a:p>
            <a:pPr defTabSz="463550">
              <a:spcBef>
                <a:spcPts val="0"/>
              </a:spcBef>
            </a:pP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73164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“My Brother’s Keeper” – A Good Example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0"/>
            <a:ext cx="9321800" cy="4870745"/>
          </a:xfrm>
        </p:spPr>
        <p:txBody>
          <a:bodyPr>
            <a:normAutofit/>
          </a:bodyPr>
          <a:lstStyle/>
          <a:p>
            <a:pPr marL="0" indent="0" defTabSz="463550">
              <a:spcBef>
                <a:spcPts val="0"/>
              </a:spcBef>
              <a:buNone/>
            </a:pPr>
            <a:r>
              <a:rPr lang="en-US" sz="2800" dirty="0">
                <a:solidFill>
                  <a:schemeClr val="tx1"/>
                </a:solidFill>
              </a:rPr>
              <a:t>We have an influence on our brethren; be mindful of our weaker brethren:</a:t>
            </a:r>
          </a:p>
          <a:p>
            <a:pPr marL="400050" lvl="1" indent="0" defTabSz="463550">
              <a:spcBef>
                <a:spcPts val="0"/>
              </a:spcBef>
              <a:buNone/>
            </a:pPr>
            <a:endParaRPr lang="en-US" sz="2000" dirty="0">
              <a:solidFill>
                <a:schemeClr val="tx1"/>
              </a:solidFill>
            </a:endParaRPr>
          </a:p>
          <a:p>
            <a:pPr marL="400050" lvl="1" indent="0" defTabSz="463550">
              <a:spcBef>
                <a:spcPts val="0"/>
              </a:spcBef>
              <a:buNone/>
            </a:pPr>
            <a:r>
              <a:rPr lang="en-US" sz="2800" dirty="0">
                <a:solidFill>
                  <a:schemeClr val="tx1"/>
                </a:solidFill>
              </a:rPr>
              <a:t>“…but </a:t>
            </a:r>
            <a:r>
              <a:rPr lang="en-US" sz="2800" u="sng" dirty="0">
                <a:solidFill>
                  <a:schemeClr val="tx1"/>
                </a:solidFill>
              </a:rPr>
              <a:t>whoever causes one of these little ones who believe in Me to stumble</a:t>
            </a:r>
            <a:r>
              <a:rPr lang="en-US" sz="2800" dirty="0">
                <a:solidFill>
                  <a:schemeClr val="tx1"/>
                </a:solidFill>
              </a:rPr>
              <a:t>, it would be better for him to have a heavy millstone hung around his neck, and to be drowned in the depth of the sea. Woe to the world because of its stumbling blocks! For it is inevitable that stumbling blocks come; but </a:t>
            </a:r>
            <a:r>
              <a:rPr lang="en-US" sz="2800" u="sng" dirty="0">
                <a:solidFill>
                  <a:schemeClr val="tx1"/>
                </a:solidFill>
              </a:rPr>
              <a:t>woe to that man through whom the stumbling block comes</a:t>
            </a:r>
            <a:r>
              <a:rPr lang="en-US" sz="2800" dirty="0">
                <a:solidFill>
                  <a:schemeClr val="tx1"/>
                </a:solidFill>
              </a:rPr>
              <a:t>!” (Matt. 18:6-7)</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709300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“My Brother’s Keeper” – A Good Example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0"/>
            <a:ext cx="9321800" cy="4825673"/>
          </a:xfrm>
        </p:spPr>
        <p:txBody>
          <a:bodyPr>
            <a:normAutofit/>
          </a:bodyPr>
          <a:lstStyle/>
          <a:p>
            <a:pPr marL="0" indent="0" defTabSz="463550">
              <a:spcBef>
                <a:spcPts val="0"/>
              </a:spcBef>
              <a:buNone/>
            </a:pPr>
            <a:r>
              <a:rPr lang="en-US" sz="2800" dirty="0">
                <a:solidFill>
                  <a:schemeClr val="tx1"/>
                </a:solidFill>
              </a:rPr>
              <a:t>We have an influence on our brethren; be mindful of our weaker brethren:</a:t>
            </a:r>
          </a:p>
          <a:p>
            <a:pPr marL="400050" lvl="1" indent="0" defTabSz="463550">
              <a:spcBef>
                <a:spcPts val="0"/>
              </a:spcBef>
              <a:buNone/>
            </a:pPr>
            <a:endParaRPr lang="en-US" sz="2800" dirty="0">
              <a:solidFill>
                <a:schemeClr val="tx1"/>
              </a:solidFill>
            </a:endParaRPr>
          </a:p>
          <a:p>
            <a:pPr marL="400050" lvl="1" indent="0" defTabSz="463550">
              <a:spcBef>
                <a:spcPts val="0"/>
              </a:spcBef>
              <a:buNone/>
            </a:pPr>
            <a:r>
              <a:rPr lang="en-US" sz="2800" dirty="0">
                <a:solidFill>
                  <a:schemeClr val="tx1"/>
                </a:solidFill>
              </a:rPr>
              <a:t>“But take care that this liberty of yours </a:t>
            </a:r>
            <a:r>
              <a:rPr lang="en-US" sz="2800" u="sng" dirty="0">
                <a:solidFill>
                  <a:schemeClr val="tx1"/>
                </a:solidFill>
              </a:rPr>
              <a:t>does not somehow become a stumbling block to the weak</a:t>
            </a:r>
            <a:r>
              <a:rPr lang="en-US" sz="2800" dirty="0">
                <a:solidFill>
                  <a:schemeClr val="tx1"/>
                </a:solidFill>
              </a:rPr>
              <a:t>…Therefore, if food causes my brother to stumble, I will never eat meat again, </a:t>
            </a:r>
            <a:r>
              <a:rPr lang="en-US" sz="2800" u="sng" dirty="0">
                <a:solidFill>
                  <a:schemeClr val="tx1"/>
                </a:solidFill>
              </a:rPr>
              <a:t>so that I will not cause my brother to stumble</a:t>
            </a:r>
            <a:r>
              <a:rPr lang="en-US" sz="2800" dirty="0">
                <a:solidFill>
                  <a:schemeClr val="tx1"/>
                </a:solidFill>
              </a:rPr>
              <a:t>.” (1Cor. 8:9, 13)</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05479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“My Brother’s Keeper” – Patience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0"/>
            <a:ext cx="9321800" cy="4825673"/>
          </a:xfrm>
        </p:spPr>
        <p:txBody>
          <a:bodyPr>
            <a:normAutofit/>
          </a:bodyPr>
          <a:lstStyle/>
          <a:p>
            <a:pPr marL="0" indent="0" defTabSz="463550">
              <a:spcBef>
                <a:spcPts val="0"/>
              </a:spcBef>
              <a:buNone/>
            </a:pPr>
            <a:r>
              <a:rPr lang="en-US" sz="2800" dirty="0">
                <a:solidFill>
                  <a:schemeClr val="tx1"/>
                </a:solidFill>
              </a:rPr>
              <a:t>“Now we who are strong ought to </a:t>
            </a:r>
            <a:r>
              <a:rPr lang="en-US" sz="2800" u="sng" dirty="0">
                <a:solidFill>
                  <a:schemeClr val="tx1"/>
                </a:solidFill>
              </a:rPr>
              <a:t>bear the weaknesses of those without strength</a:t>
            </a:r>
            <a:r>
              <a:rPr lang="en-US" sz="2800" dirty="0">
                <a:solidFill>
                  <a:schemeClr val="tx1"/>
                </a:solidFill>
              </a:rPr>
              <a:t> and not just please ourselves. Each of us is to please his neighbor </a:t>
            </a:r>
            <a:r>
              <a:rPr lang="en-US" sz="2800" u="sng" dirty="0">
                <a:solidFill>
                  <a:schemeClr val="tx1"/>
                </a:solidFill>
              </a:rPr>
              <a:t>for his good</a:t>
            </a:r>
            <a:r>
              <a:rPr lang="en-US" sz="2800" dirty="0">
                <a:solidFill>
                  <a:schemeClr val="tx1"/>
                </a:solidFill>
              </a:rPr>
              <a:t>, </a:t>
            </a:r>
            <a:r>
              <a:rPr lang="en-US" sz="2800" u="sng" dirty="0">
                <a:solidFill>
                  <a:schemeClr val="tx1"/>
                </a:solidFill>
              </a:rPr>
              <a:t>to his edification</a:t>
            </a:r>
            <a:r>
              <a:rPr lang="en-US" sz="2800" dirty="0">
                <a:solidFill>
                  <a:schemeClr val="tx1"/>
                </a:solidFill>
              </a:rPr>
              <a:t>.” (Rom. 15:1-2)</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“with all humility and gentleness, </a:t>
            </a:r>
            <a:r>
              <a:rPr lang="en-US" sz="2800" u="sng" dirty="0">
                <a:solidFill>
                  <a:schemeClr val="tx1"/>
                </a:solidFill>
              </a:rPr>
              <a:t>with patience</a:t>
            </a:r>
            <a:r>
              <a:rPr lang="en-US" sz="2800" dirty="0">
                <a:solidFill>
                  <a:schemeClr val="tx1"/>
                </a:solidFill>
              </a:rPr>
              <a:t>, </a:t>
            </a:r>
            <a:r>
              <a:rPr lang="en-US" sz="2800" u="sng" dirty="0">
                <a:solidFill>
                  <a:schemeClr val="tx1"/>
                </a:solidFill>
              </a:rPr>
              <a:t>showing tolerance for one another in love</a:t>
            </a:r>
            <a:r>
              <a:rPr lang="en-US" sz="2800" dirty="0">
                <a:solidFill>
                  <a:schemeClr val="tx1"/>
                </a:solidFill>
              </a:rPr>
              <a:t>…” (Eph. 4:2)</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Gal. 5:22-25 – Fruits of the Spirit…</a:t>
            </a:r>
          </a:p>
          <a:p>
            <a:pPr marL="0" indent="0" defTabSz="463550">
              <a:spcBef>
                <a:spcPts val="0"/>
              </a:spcBef>
              <a:buNone/>
            </a:pPr>
            <a:r>
              <a:rPr lang="en-US" sz="2800" dirty="0">
                <a:solidFill>
                  <a:schemeClr val="tx1"/>
                </a:solidFill>
              </a:rPr>
              <a:t>1Cor. 13:4,7 “love is patient…bears all things”</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395640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9454808" cy="1320800"/>
          </a:xfrm>
        </p:spPr>
        <p:txBody>
          <a:bodyPr>
            <a:normAutofit/>
          </a:bodyPr>
          <a:lstStyle/>
          <a:p>
            <a:r>
              <a:rPr lang="en-US" sz="3400" dirty="0">
                <a:solidFill>
                  <a:schemeClr val="tx1"/>
                </a:solidFill>
              </a:rPr>
              <a:t>“My Brother’s Keeper” – Benefit of the Doubt</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0"/>
            <a:ext cx="9321800" cy="4825673"/>
          </a:xfrm>
        </p:spPr>
        <p:txBody>
          <a:bodyPr>
            <a:normAutofit/>
          </a:bodyPr>
          <a:lstStyle/>
          <a:p>
            <a:pPr marL="0" indent="0" defTabSz="463550">
              <a:spcBef>
                <a:spcPts val="0"/>
              </a:spcBef>
              <a:buNone/>
            </a:pPr>
            <a:r>
              <a:rPr lang="en-US" sz="2800" dirty="0">
                <a:solidFill>
                  <a:schemeClr val="tx1"/>
                </a:solidFill>
              </a:rPr>
              <a:t>“love…believes all things, hopes all things.” (1Cor. 13:7)</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“The first to plead his case seems right, until another comes and examines him.” (Prov. 18:17)</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“In everything, therefore, treat people the same way you want them to treat you…” (Matt. 7:12)</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Consider Barnabas… Acts 9:26-27</a:t>
            </a:r>
          </a:p>
          <a:p>
            <a:pPr marL="0" indent="0" defTabSz="463550">
              <a:spcBef>
                <a:spcPts val="0"/>
              </a:spcBef>
              <a:buNone/>
            </a:pP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547567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“My Brother’s Keeper” – Restoration</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0"/>
            <a:ext cx="9321800" cy="4825673"/>
          </a:xfrm>
        </p:spPr>
        <p:txBody>
          <a:bodyPr>
            <a:normAutofit/>
          </a:bodyPr>
          <a:lstStyle/>
          <a:p>
            <a:pPr marL="0" indent="0" defTabSz="463550">
              <a:spcBef>
                <a:spcPts val="0"/>
              </a:spcBef>
              <a:buNone/>
            </a:pPr>
            <a:r>
              <a:rPr lang="en-US" sz="2800" dirty="0">
                <a:solidFill>
                  <a:schemeClr val="tx1"/>
                </a:solidFill>
              </a:rPr>
              <a:t>“Brethren, even if anyone is caught in any trespass, </a:t>
            </a:r>
            <a:r>
              <a:rPr lang="en-US" sz="2800" u="sng" dirty="0">
                <a:solidFill>
                  <a:schemeClr val="tx1"/>
                </a:solidFill>
              </a:rPr>
              <a:t>you who are spiritual, restore such a one in a spirit of gentleness</a:t>
            </a:r>
            <a:r>
              <a:rPr lang="en-US" sz="2800" dirty="0">
                <a:solidFill>
                  <a:schemeClr val="tx1"/>
                </a:solidFill>
              </a:rPr>
              <a:t>; each one looking to yourself, so that you too will not be tempted.” (Gal. 6:1)</a:t>
            </a:r>
          </a:p>
          <a:p>
            <a:pPr marL="0" indent="0" defTabSz="463550">
              <a:spcBef>
                <a:spcPts val="0"/>
              </a:spcBef>
              <a:buNone/>
            </a:pPr>
            <a:endParaRPr lang="en-US" sz="2400" dirty="0">
              <a:solidFill>
                <a:schemeClr val="tx1"/>
              </a:solidFill>
            </a:endParaRPr>
          </a:p>
          <a:p>
            <a:pPr marL="0" indent="0" defTabSz="463550">
              <a:spcBef>
                <a:spcPts val="0"/>
              </a:spcBef>
              <a:buNone/>
            </a:pPr>
            <a:r>
              <a:rPr lang="en-US" sz="2800" dirty="0">
                <a:solidFill>
                  <a:schemeClr val="tx1"/>
                </a:solidFill>
              </a:rPr>
              <a:t>“My brethren, if any among you strays from the truth and </a:t>
            </a:r>
            <a:r>
              <a:rPr lang="en-US" sz="2800" u="sng" dirty="0">
                <a:solidFill>
                  <a:schemeClr val="tx1"/>
                </a:solidFill>
              </a:rPr>
              <a:t>one turns him back</a:t>
            </a:r>
            <a:r>
              <a:rPr lang="en-US" sz="2800" dirty="0">
                <a:solidFill>
                  <a:schemeClr val="tx1"/>
                </a:solidFill>
              </a:rPr>
              <a:t>, let him know that he who turns a sinner from the error of his way will save his soul from death and will cover a multitude of sins.” (Jam. 5:19-20)</a:t>
            </a:r>
          </a:p>
          <a:p>
            <a:pPr marL="0" indent="0" defTabSz="463550">
              <a:spcBef>
                <a:spcPts val="0"/>
              </a:spcBef>
              <a:buNone/>
            </a:pPr>
            <a:endParaRPr lang="en-US" sz="2400" dirty="0">
              <a:solidFill>
                <a:schemeClr val="tx1"/>
              </a:solidFill>
            </a:endParaRPr>
          </a:p>
          <a:p>
            <a:pPr marL="0" indent="0" defTabSz="463550">
              <a:spcBef>
                <a:spcPts val="0"/>
              </a:spcBef>
              <a:buNone/>
            </a:pPr>
            <a:r>
              <a:rPr lang="en-US" sz="2800" dirty="0">
                <a:solidFill>
                  <a:schemeClr val="tx1"/>
                </a:solidFill>
              </a:rPr>
              <a:t>Matt. 18:12-14, 15-18</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2355910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“My Brother’s Keeper” – Forgiveness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1"/>
            <a:ext cx="9568016" cy="4782254"/>
          </a:xfrm>
        </p:spPr>
        <p:txBody>
          <a:bodyPr>
            <a:normAutofit lnSpcReduction="10000"/>
          </a:bodyPr>
          <a:lstStyle/>
          <a:p>
            <a:pPr marL="0" indent="0">
              <a:buNone/>
            </a:pPr>
            <a:r>
              <a:rPr lang="en-US" sz="2800" dirty="0">
                <a:solidFill>
                  <a:schemeClr val="tx1"/>
                </a:solidFill>
              </a:rPr>
              <a:t>“So, as those who have been chosen of God, holy and beloved, put on a heart of compassion, kindness, humility, gentleness and patience; bearing with one another, and </a:t>
            </a:r>
            <a:r>
              <a:rPr lang="en-US" sz="2800" u="sng" dirty="0">
                <a:solidFill>
                  <a:schemeClr val="tx1"/>
                </a:solidFill>
              </a:rPr>
              <a:t>forgiving each other</a:t>
            </a:r>
            <a:r>
              <a:rPr lang="en-US" sz="2800" dirty="0">
                <a:solidFill>
                  <a:schemeClr val="tx1"/>
                </a:solidFill>
              </a:rPr>
              <a:t>, whoever has a complaint against anyone; </a:t>
            </a:r>
            <a:r>
              <a:rPr lang="en-US" sz="2800" u="sng" dirty="0">
                <a:solidFill>
                  <a:schemeClr val="tx1"/>
                </a:solidFill>
              </a:rPr>
              <a:t>just as the Lord forgave you, so also should you</a:t>
            </a:r>
            <a:r>
              <a:rPr lang="en-US" sz="2800" dirty="0">
                <a:solidFill>
                  <a:schemeClr val="tx1"/>
                </a:solidFill>
              </a:rPr>
              <a:t>.” (Col. 3:12-13)</a:t>
            </a:r>
          </a:p>
          <a:p>
            <a:pPr marL="0" indent="0">
              <a:buNone/>
            </a:pPr>
            <a:endParaRPr lang="en-US" sz="2400" dirty="0">
              <a:solidFill>
                <a:schemeClr val="tx1"/>
              </a:solidFill>
            </a:endParaRPr>
          </a:p>
          <a:p>
            <a:pPr marL="0" indent="0">
              <a:buNone/>
            </a:pPr>
            <a:r>
              <a:rPr lang="en-US" sz="2800" dirty="0">
                <a:solidFill>
                  <a:schemeClr val="tx1"/>
                </a:solidFill>
              </a:rPr>
              <a:t>“For </a:t>
            </a:r>
            <a:r>
              <a:rPr lang="en-US" sz="2800" u="sng" dirty="0">
                <a:solidFill>
                  <a:schemeClr val="tx1"/>
                </a:solidFill>
              </a:rPr>
              <a:t>if you forgive others for their transgressions, your heavenly Father will also forgive you</a:t>
            </a:r>
            <a:r>
              <a:rPr lang="en-US" sz="2800" dirty="0">
                <a:solidFill>
                  <a:schemeClr val="tx1"/>
                </a:solidFill>
              </a:rPr>
              <a:t>. But if you do not forgive others, then your Father will not forgive your transgressions.” (Matt. 6:14-15)</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973346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“My Brother’s Keeper” – Forgiveness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1"/>
            <a:ext cx="9568016" cy="4782254"/>
          </a:xfrm>
        </p:spPr>
        <p:txBody>
          <a:bodyPr>
            <a:normAutofit/>
          </a:bodyPr>
          <a:lstStyle/>
          <a:p>
            <a:pPr marL="0" indent="0">
              <a:buNone/>
            </a:pPr>
            <a:r>
              <a:rPr lang="en-US" sz="2800" dirty="0">
                <a:solidFill>
                  <a:schemeClr val="tx1"/>
                </a:solidFill>
              </a:rPr>
              <a:t>“…Lord, </a:t>
            </a:r>
            <a:r>
              <a:rPr lang="en-US" sz="2800" u="sng" dirty="0">
                <a:solidFill>
                  <a:schemeClr val="tx1"/>
                </a:solidFill>
              </a:rPr>
              <a:t>how often shall my brother sin against me and I forgive him</a:t>
            </a:r>
            <a:r>
              <a:rPr lang="en-US" sz="2800" dirty="0">
                <a:solidFill>
                  <a:schemeClr val="tx1"/>
                </a:solidFill>
              </a:rPr>
              <a:t>? Up to seven times?” Jesus said to him, “I do not say to you, up to seven times, but </a:t>
            </a:r>
            <a:r>
              <a:rPr lang="en-US" sz="2800" u="sng" dirty="0">
                <a:solidFill>
                  <a:schemeClr val="tx1"/>
                </a:solidFill>
              </a:rPr>
              <a:t>up to seventy times seven</a:t>
            </a:r>
            <a:r>
              <a:rPr lang="en-US" sz="2800" dirty="0">
                <a:solidFill>
                  <a:schemeClr val="tx1"/>
                </a:solidFill>
              </a:rPr>
              <a:t>.” (Matt. 18:20-21)</a:t>
            </a:r>
          </a:p>
          <a:p>
            <a:pPr marL="0" indent="0">
              <a:buNone/>
            </a:pPr>
            <a:endParaRPr lang="en-US" sz="1200" dirty="0">
              <a:solidFill>
                <a:schemeClr val="tx1"/>
              </a:solidFill>
            </a:endParaRPr>
          </a:p>
          <a:p>
            <a:pPr marL="0" indent="0">
              <a:buNone/>
            </a:pPr>
            <a:r>
              <a:rPr lang="en-US" sz="2800" dirty="0">
                <a:solidFill>
                  <a:schemeClr val="tx1"/>
                </a:solidFill>
              </a:rPr>
              <a:t>Matt. 18:23-35 – Parable of the unmerciful servant</a:t>
            </a:r>
          </a:p>
          <a:p>
            <a:pPr marL="0" indent="0">
              <a:buNone/>
            </a:pPr>
            <a:br>
              <a:rPr lang="en-US" sz="1200" dirty="0">
                <a:solidFill>
                  <a:schemeClr val="tx1"/>
                </a:solidFill>
              </a:rPr>
            </a:br>
            <a:r>
              <a:rPr lang="en-US" sz="2800" dirty="0">
                <a:solidFill>
                  <a:schemeClr val="tx1"/>
                </a:solidFill>
              </a:rPr>
              <a:t>2Cor. 2:5-9</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613009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9145092" cy="1320800"/>
          </a:xfrm>
        </p:spPr>
        <p:txBody>
          <a:bodyPr/>
          <a:lstStyle/>
          <a:p>
            <a:r>
              <a:rPr lang="en-US" dirty="0">
                <a:solidFill>
                  <a:schemeClr val="tx1"/>
                </a:solidFill>
              </a:rPr>
              <a:t>“My Brother’s Keeper” – Thought Questions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0"/>
            <a:ext cx="9321800" cy="4825673"/>
          </a:xfrm>
        </p:spPr>
        <p:txBody>
          <a:bodyPr>
            <a:normAutofit/>
          </a:bodyPr>
          <a:lstStyle/>
          <a:p>
            <a:pPr defTabSz="463550">
              <a:spcBef>
                <a:spcPts val="0"/>
              </a:spcBef>
            </a:pPr>
            <a:r>
              <a:rPr lang="en-US" sz="2800" dirty="0">
                <a:solidFill>
                  <a:schemeClr val="tx1"/>
                </a:solidFill>
              </a:rPr>
              <a:t>Do you </a:t>
            </a:r>
            <a:r>
              <a:rPr lang="en-US" sz="2800" u="sng" dirty="0">
                <a:solidFill>
                  <a:schemeClr val="tx1"/>
                </a:solidFill>
              </a:rPr>
              <a:t>love</a:t>
            </a:r>
            <a:r>
              <a:rPr lang="en-US" sz="2800" dirty="0">
                <a:solidFill>
                  <a:schemeClr val="tx1"/>
                </a:solidFill>
              </a:rPr>
              <a:t> your brethren?  How will you show your love to someone this week?</a:t>
            </a:r>
          </a:p>
          <a:p>
            <a:pPr defTabSz="463550">
              <a:spcBef>
                <a:spcPts val="0"/>
              </a:spcBef>
            </a:pPr>
            <a:endParaRPr lang="en-US" sz="1400" dirty="0">
              <a:solidFill>
                <a:schemeClr val="tx1"/>
              </a:solidFill>
            </a:endParaRPr>
          </a:p>
          <a:p>
            <a:pPr defTabSz="463550">
              <a:spcBef>
                <a:spcPts val="0"/>
              </a:spcBef>
            </a:pPr>
            <a:r>
              <a:rPr lang="en-US" sz="2800" dirty="0">
                <a:solidFill>
                  <a:schemeClr val="tx1"/>
                </a:solidFill>
              </a:rPr>
              <a:t>Are you being patient with your brethren?  “With all humility and gentleness”…  How can you improve your patience with them?</a:t>
            </a:r>
          </a:p>
          <a:p>
            <a:pPr defTabSz="463550">
              <a:spcBef>
                <a:spcPts val="0"/>
              </a:spcBef>
            </a:pPr>
            <a:endParaRPr lang="en-US" sz="1400" dirty="0">
              <a:solidFill>
                <a:schemeClr val="tx1"/>
              </a:solidFill>
            </a:endParaRPr>
          </a:p>
          <a:p>
            <a:pPr defTabSz="463550">
              <a:spcBef>
                <a:spcPts val="0"/>
              </a:spcBef>
            </a:pPr>
            <a:r>
              <a:rPr lang="en-US" sz="2800" dirty="0">
                <a:solidFill>
                  <a:schemeClr val="tx1"/>
                </a:solidFill>
              </a:rPr>
              <a:t>Would you be willing to restore a brother/sister?  If not, why not?</a:t>
            </a:r>
          </a:p>
          <a:p>
            <a:pPr defTabSz="463550">
              <a:spcBef>
                <a:spcPts val="0"/>
              </a:spcBef>
            </a:pPr>
            <a:endParaRPr lang="en-US" sz="1400" dirty="0">
              <a:solidFill>
                <a:schemeClr val="tx1"/>
              </a:solidFill>
            </a:endParaRPr>
          </a:p>
          <a:p>
            <a:pPr defTabSz="463550">
              <a:spcBef>
                <a:spcPts val="0"/>
              </a:spcBef>
            </a:pPr>
            <a:r>
              <a:rPr lang="en-US" sz="2800" dirty="0">
                <a:solidFill>
                  <a:schemeClr val="tx1"/>
                </a:solidFill>
              </a:rPr>
              <a:t>When the time comes, will you be ready to forgive?</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4199015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43293"/>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title"/>
          </p:nvPr>
        </p:nvSpPr>
        <p:spPr/>
        <p:txBody>
          <a:bodyPr>
            <a:normAutofit/>
          </a:bodyPr>
          <a:lstStyle/>
          <a:p>
            <a:r>
              <a:rPr lang="en-US" sz="3600" dirty="0">
                <a:solidFill>
                  <a:schemeClr val="bg1"/>
                </a:solidFill>
                <a:latin typeface="Khmer UI" pitchFamily="34" charset="0"/>
                <a:cs typeface="Khmer UI" pitchFamily="34" charset="0"/>
              </a:rPr>
              <a:t>THE DISCIPLES RELATIONSHIP:</a:t>
            </a:r>
          </a:p>
        </p:txBody>
      </p:sp>
      <p:sp>
        <p:nvSpPr>
          <p:cNvPr id="3" name="Subtitle 2">
            <a:extLst>
              <a:ext uri="{FF2B5EF4-FFF2-40B4-BE49-F238E27FC236}">
                <a16:creationId xmlns:a16="http://schemas.microsoft.com/office/drawing/2014/main" id="{7C421AC8-238B-46E7-AFAE-0AF38595F50A}"/>
              </a:ext>
            </a:extLst>
          </p:cNvPr>
          <p:cNvSpPr>
            <a:spLocks noGrp="1"/>
          </p:cNvSpPr>
          <p:nvPr>
            <p:ph idx="1"/>
          </p:nvPr>
        </p:nvSpPr>
        <p:spPr>
          <a:xfrm>
            <a:off x="838200" y="1690688"/>
            <a:ext cx="11001499" cy="4835240"/>
          </a:xfrm>
        </p:spPr>
        <p:txBody>
          <a:bodyPr numCol="2">
            <a:normAutofit fontScale="85000" lnSpcReduction="20000"/>
          </a:bodyPr>
          <a:lstStyle/>
          <a:p>
            <a:pPr>
              <a:buClr>
                <a:schemeClr val="bg1"/>
              </a:buClr>
            </a:pPr>
            <a:r>
              <a:rPr lang="en-US" sz="3600" dirty="0">
                <a:solidFill>
                  <a:schemeClr val="bg1"/>
                </a:solidFill>
                <a:latin typeface="Khmer UI" pitchFamily="34" charset="0"/>
                <a:cs typeface="Khmer UI" pitchFamily="34" charset="0"/>
              </a:rPr>
              <a:t>TO HIMSELF</a:t>
            </a:r>
          </a:p>
          <a:p>
            <a:pPr lvl="1">
              <a:buClr>
                <a:schemeClr val="bg1"/>
              </a:buClr>
            </a:pPr>
            <a:r>
              <a:rPr lang="en-US" sz="2800" dirty="0">
                <a:solidFill>
                  <a:schemeClr val="bg1"/>
                </a:solidFill>
                <a:latin typeface="Khmer UI" pitchFamily="34" charset="0"/>
                <a:cs typeface="Khmer UI" pitchFamily="34" charset="0"/>
              </a:rPr>
              <a:t>An Athlete</a:t>
            </a:r>
          </a:p>
          <a:p>
            <a:pPr lvl="1">
              <a:buClr>
                <a:schemeClr val="bg1"/>
              </a:buClr>
            </a:pPr>
            <a:r>
              <a:rPr lang="en-US" sz="2800" dirty="0">
                <a:solidFill>
                  <a:schemeClr val="bg1"/>
                </a:solidFill>
                <a:latin typeface="Khmer UI" pitchFamily="34" charset="0"/>
                <a:cs typeface="Khmer UI" pitchFamily="34" charset="0"/>
              </a:rPr>
              <a:t>A Soldier</a:t>
            </a:r>
          </a:p>
          <a:p>
            <a:pPr lvl="1">
              <a:buClr>
                <a:schemeClr val="bg1"/>
              </a:buClr>
            </a:pPr>
            <a:endParaRPr lang="en-US" sz="28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HIS LORD</a:t>
            </a:r>
          </a:p>
          <a:p>
            <a:pPr lvl="1">
              <a:buClr>
                <a:schemeClr val="bg1"/>
              </a:buClr>
            </a:pPr>
            <a:r>
              <a:rPr lang="en-US" sz="3200" dirty="0">
                <a:solidFill>
                  <a:schemeClr val="bg1"/>
                </a:solidFill>
                <a:latin typeface="Khmer UI" pitchFamily="34" charset="0"/>
                <a:cs typeface="Khmer UI" pitchFamily="34" charset="0"/>
              </a:rPr>
              <a:t>The Potter and the Clay</a:t>
            </a:r>
          </a:p>
          <a:p>
            <a:pPr lvl="1">
              <a:buClr>
                <a:schemeClr val="bg1"/>
              </a:buClr>
            </a:pPr>
            <a:r>
              <a:rPr lang="en-US" sz="3200" dirty="0">
                <a:solidFill>
                  <a:schemeClr val="bg1"/>
                </a:solidFill>
                <a:latin typeface="Khmer UI" pitchFamily="34" charset="0"/>
                <a:cs typeface="Khmer UI" pitchFamily="34" charset="0"/>
              </a:rPr>
              <a:t>The Vine and the Branches</a:t>
            </a:r>
          </a:p>
          <a:p>
            <a:pPr lvl="1">
              <a:buClr>
                <a:schemeClr val="bg1"/>
              </a:buClr>
            </a:pPr>
            <a:r>
              <a:rPr lang="en-US" sz="3200" dirty="0">
                <a:solidFill>
                  <a:schemeClr val="bg1"/>
                </a:solidFill>
                <a:latin typeface="Khmer UI" pitchFamily="34" charset="0"/>
                <a:cs typeface="Khmer UI" pitchFamily="34" charset="0"/>
              </a:rPr>
              <a:t>A Child of God</a:t>
            </a:r>
          </a:p>
          <a:p>
            <a:pPr>
              <a:buClr>
                <a:schemeClr val="bg1"/>
              </a:buClr>
            </a:pPr>
            <a:endParaRPr lang="en-US" sz="3600" dirty="0">
              <a:solidFill>
                <a:schemeClr val="bg1"/>
              </a:solidFill>
              <a:latin typeface="Khmer UI" pitchFamily="34" charset="0"/>
              <a:cs typeface="Khmer UI" pitchFamily="34" charset="0"/>
            </a:endParaRPr>
          </a:p>
          <a:p>
            <a:pPr>
              <a:buClr>
                <a:schemeClr val="bg1"/>
              </a:buClr>
            </a:pPr>
            <a:endParaRPr lang="en-US" sz="36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HIS BRETHREN</a:t>
            </a:r>
          </a:p>
          <a:p>
            <a:pPr lvl="1">
              <a:buClr>
                <a:schemeClr val="bg1"/>
              </a:buClr>
            </a:pPr>
            <a:r>
              <a:rPr lang="en-US" sz="3200" dirty="0">
                <a:solidFill>
                  <a:schemeClr val="bg1"/>
                </a:solidFill>
                <a:latin typeface="Khmer UI" pitchFamily="34" charset="0"/>
                <a:cs typeface="Khmer UI" pitchFamily="34" charset="0"/>
              </a:rPr>
              <a:t>A Member of the Body</a:t>
            </a:r>
          </a:p>
          <a:p>
            <a:pPr lvl="1">
              <a:buClr>
                <a:schemeClr val="bg1"/>
              </a:buClr>
            </a:pPr>
            <a:r>
              <a:rPr lang="en-US" sz="3200" b="1" dirty="0">
                <a:solidFill>
                  <a:schemeClr val="bg1"/>
                </a:solidFill>
                <a:latin typeface="Khmer UI" pitchFamily="34" charset="0"/>
                <a:cs typeface="Khmer UI" pitchFamily="34" charset="0"/>
              </a:rPr>
              <a:t>“My Brother’s Keeper”</a:t>
            </a:r>
          </a:p>
          <a:p>
            <a:pPr lvl="1">
              <a:buClr>
                <a:schemeClr val="bg1"/>
              </a:buClr>
            </a:pPr>
            <a:r>
              <a:rPr lang="en-US" sz="3200" dirty="0">
                <a:solidFill>
                  <a:schemeClr val="bg1"/>
                </a:solidFill>
                <a:latin typeface="Khmer UI" pitchFamily="34" charset="0"/>
                <a:cs typeface="Khmer UI" pitchFamily="34" charset="0"/>
              </a:rPr>
              <a:t>A Servant</a:t>
            </a:r>
          </a:p>
          <a:p>
            <a:pPr lvl="1">
              <a:buClr>
                <a:schemeClr val="bg1"/>
              </a:buClr>
            </a:pPr>
            <a:endParaRPr lang="en-US" sz="32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THE WORLD</a:t>
            </a:r>
          </a:p>
          <a:p>
            <a:pPr lvl="1">
              <a:buClr>
                <a:schemeClr val="bg1"/>
              </a:buClr>
            </a:pPr>
            <a:r>
              <a:rPr lang="en-US" sz="3200" dirty="0">
                <a:solidFill>
                  <a:schemeClr val="bg1"/>
                </a:solidFill>
                <a:latin typeface="Khmer UI" pitchFamily="34" charset="0"/>
                <a:cs typeface="Khmer UI" pitchFamily="34" charset="0"/>
              </a:rPr>
              <a:t>Strangers &amp; Pilgrims</a:t>
            </a:r>
          </a:p>
          <a:p>
            <a:pPr lvl="1">
              <a:buClr>
                <a:schemeClr val="bg1"/>
              </a:buClr>
            </a:pPr>
            <a:r>
              <a:rPr lang="en-US" sz="3200" dirty="0">
                <a:solidFill>
                  <a:schemeClr val="bg1"/>
                </a:solidFill>
                <a:latin typeface="Khmer UI" pitchFamily="34" charset="0"/>
                <a:cs typeface="Khmer UI" pitchFamily="34" charset="0"/>
              </a:rPr>
              <a:t>Salt &amp; Light</a:t>
            </a:r>
          </a:p>
          <a:p>
            <a:pPr lvl="1">
              <a:buClr>
                <a:schemeClr val="bg1"/>
              </a:buClr>
            </a:pPr>
            <a:r>
              <a:rPr lang="en-US" sz="3200" dirty="0">
                <a:solidFill>
                  <a:schemeClr val="bg1"/>
                </a:solidFill>
                <a:latin typeface="Khmer UI" pitchFamily="34" charset="0"/>
                <a:cs typeface="Khmer UI" pitchFamily="34" charset="0"/>
              </a:rPr>
              <a:t>An Apologist</a:t>
            </a:r>
          </a:p>
          <a:p>
            <a:pPr lvl="1">
              <a:buClr>
                <a:schemeClr val="bg1"/>
              </a:buClr>
            </a:pPr>
            <a:r>
              <a:rPr lang="en-US" sz="3200" dirty="0">
                <a:solidFill>
                  <a:schemeClr val="bg1"/>
                </a:solidFill>
                <a:latin typeface="Khmer UI" pitchFamily="34" charset="0"/>
                <a:cs typeface="Khmer UI" pitchFamily="34" charset="0"/>
              </a:rPr>
              <a:t>Fishers of Men</a:t>
            </a:r>
          </a:p>
        </p:txBody>
      </p:sp>
      <p:cxnSp>
        <p:nvCxnSpPr>
          <p:cNvPr id="7" name="Straight Arrow Connector 6">
            <a:extLst>
              <a:ext uri="{FF2B5EF4-FFF2-40B4-BE49-F238E27FC236}">
                <a16:creationId xmlns:a16="http://schemas.microsoft.com/office/drawing/2014/main" id="{033B7851-F7EE-4571-8BFD-C0915EB9ECFF}"/>
              </a:ext>
            </a:extLst>
          </p:cNvPr>
          <p:cNvCxnSpPr>
            <a:cxnSpLocks/>
          </p:cNvCxnSpPr>
          <p:nvPr/>
        </p:nvCxnSpPr>
        <p:spPr>
          <a:xfrm>
            <a:off x="5514109" y="2847381"/>
            <a:ext cx="1163782"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259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43293"/>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ctrTitle"/>
          </p:nvPr>
        </p:nvSpPr>
        <p:spPr>
          <a:xfrm>
            <a:off x="1940993" y="2043958"/>
            <a:ext cx="8291451" cy="1646302"/>
          </a:xfrm>
        </p:spPr>
        <p:txBody>
          <a:bodyPr anchor="b">
            <a:normAutofit/>
          </a:bodyPr>
          <a:lstStyle/>
          <a:p>
            <a:r>
              <a:rPr lang="en-US" sz="3600" spc="300" dirty="0">
                <a:solidFill>
                  <a:schemeClr val="bg1"/>
                </a:solidFill>
                <a:latin typeface="Khmer UI" panose="020B0502040204020203" pitchFamily="34" charset="0"/>
                <a:cs typeface="Khmer UI" panose="020B0502040204020203" pitchFamily="34" charset="0"/>
              </a:rPr>
              <a:t>LESSON 8: “My Brother’s Keeper”</a:t>
            </a:r>
            <a:br>
              <a:rPr lang="en-US" sz="3600" spc="300" dirty="0">
                <a:solidFill>
                  <a:schemeClr val="bg1"/>
                </a:solidFill>
                <a:latin typeface="Khmer UI" panose="020B0502040204020203" pitchFamily="34" charset="0"/>
                <a:cs typeface="Khmer UI" panose="020B0502040204020203" pitchFamily="34" charset="0"/>
              </a:rPr>
            </a:br>
            <a:r>
              <a:rPr lang="en-US" sz="2800" spc="300" dirty="0">
                <a:solidFill>
                  <a:schemeClr val="bg1"/>
                </a:solidFill>
                <a:latin typeface="Khmer UI" panose="020B0502040204020203" pitchFamily="34" charset="0"/>
                <a:cs typeface="Khmer UI" panose="020B0502040204020203" pitchFamily="34" charset="0"/>
              </a:rPr>
              <a:t>The Disciple’s Support</a:t>
            </a:r>
            <a:endParaRPr lang="en-US" sz="3600" spc="300" dirty="0">
              <a:solidFill>
                <a:schemeClr val="bg1"/>
              </a:solidFill>
              <a:latin typeface="Khmer UI" panose="020B0502040204020203" pitchFamily="34" charset="0"/>
              <a:cs typeface="Khmer UI" panose="020B0502040204020203" pitchFamily="34" charset="0"/>
            </a:endParaRPr>
          </a:p>
        </p:txBody>
      </p:sp>
      <p:sp>
        <p:nvSpPr>
          <p:cNvPr id="3" name="Subtitle 2">
            <a:extLst>
              <a:ext uri="{FF2B5EF4-FFF2-40B4-BE49-F238E27FC236}">
                <a16:creationId xmlns:a16="http://schemas.microsoft.com/office/drawing/2014/main" id="{7C421AC8-238B-46E7-AFAE-0AF38595F50A}"/>
              </a:ext>
            </a:extLst>
          </p:cNvPr>
          <p:cNvSpPr>
            <a:spLocks noGrp="1"/>
          </p:cNvSpPr>
          <p:nvPr>
            <p:ph type="subTitle" idx="1"/>
          </p:nvPr>
        </p:nvSpPr>
        <p:spPr>
          <a:xfrm>
            <a:off x="1442852" y="3990891"/>
            <a:ext cx="9306296" cy="1379537"/>
          </a:xfrm>
        </p:spPr>
        <p:txBody>
          <a:bodyPr>
            <a:normAutofit fontScale="85000" lnSpcReduction="20000"/>
          </a:bodyPr>
          <a:lstStyle/>
          <a:p>
            <a:pPr algn="l">
              <a:tabLst>
                <a:tab pos="9085263" algn="r"/>
              </a:tabLst>
            </a:pPr>
            <a:r>
              <a:rPr lang="en-US" sz="2800" i="1" dirty="0">
                <a:solidFill>
                  <a:schemeClr val="bg1"/>
                </a:solidFill>
                <a:latin typeface="Khmer UI" pitchFamily="34" charset="0"/>
                <a:cs typeface="Khmer UI" pitchFamily="34" charset="0"/>
              </a:rPr>
              <a:t>And let us consider one another to provoke unto love and good works, not forsaking the assembling of ourselves together, as the manner of some is, but exhorting one another; and so much more as we see the day approaching. (Hebrews 10:24-25)</a:t>
            </a:r>
            <a:endParaRPr lang="en-US" dirty="0"/>
          </a:p>
        </p:txBody>
      </p:sp>
    </p:spTree>
    <p:extLst>
      <p:ext uri="{BB962C8B-B14F-4D97-AF65-F5344CB8AC3E}">
        <p14:creationId xmlns:p14="http://schemas.microsoft.com/office/powerpoint/2010/main" val="1754616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The Disciple – “My Brother’s Keeper”</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0"/>
            <a:ext cx="9321800" cy="4825673"/>
          </a:xfrm>
        </p:spPr>
        <p:txBody>
          <a:bodyPr>
            <a:normAutofit/>
          </a:bodyPr>
          <a:lstStyle/>
          <a:p>
            <a:pPr marL="0" indent="0" defTabSz="463550">
              <a:spcBef>
                <a:spcPts val="0"/>
              </a:spcBef>
              <a:buNone/>
            </a:pPr>
            <a:r>
              <a:rPr lang="en-US" sz="3200" dirty="0">
                <a:solidFill>
                  <a:schemeClr val="tx1"/>
                </a:solidFill>
              </a:rPr>
              <a:t>Cain – Gen 4:9 – “Am I my brother’s keeper?”</a:t>
            </a:r>
            <a:endParaRPr lang="en-US" sz="2800" dirty="0">
              <a:solidFill>
                <a:schemeClr val="tx1"/>
              </a:solidFill>
            </a:endParaRPr>
          </a:p>
          <a:p>
            <a:pPr defTabSz="463550">
              <a:spcBef>
                <a:spcPts val="0"/>
              </a:spcBef>
            </a:pPr>
            <a:r>
              <a:rPr lang="en-US" sz="2800" dirty="0">
                <a:solidFill>
                  <a:schemeClr val="tx1"/>
                </a:solidFill>
              </a:rPr>
              <a:t>Idea of “Responsibility”</a:t>
            </a:r>
          </a:p>
          <a:p>
            <a:pPr defTabSz="463550">
              <a:spcBef>
                <a:spcPts val="0"/>
              </a:spcBef>
            </a:pPr>
            <a:endParaRPr lang="en-US" sz="2400" dirty="0">
              <a:solidFill>
                <a:schemeClr val="tx1"/>
              </a:solidFill>
            </a:endParaRPr>
          </a:p>
          <a:p>
            <a:pPr marL="0" indent="0" defTabSz="463550">
              <a:spcBef>
                <a:spcPts val="0"/>
              </a:spcBef>
              <a:buNone/>
            </a:pPr>
            <a:r>
              <a:rPr lang="en-US" sz="3200" dirty="0">
                <a:solidFill>
                  <a:schemeClr val="tx1"/>
                </a:solidFill>
              </a:rPr>
              <a:t>Who is my brother?</a:t>
            </a:r>
          </a:p>
          <a:p>
            <a:pPr defTabSz="463550">
              <a:spcBef>
                <a:spcPts val="0"/>
              </a:spcBef>
            </a:pPr>
            <a:r>
              <a:rPr lang="en-US" sz="2800" dirty="0">
                <a:solidFill>
                  <a:schemeClr val="tx1"/>
                </a:solidFill>
              </a:rPr>
              <a:t>Everyone – same creation</a:t>
            </a:r>
          </a:p>
          <a:p>
            <a:pPr defTabSz="463550">
              <a:spcBef>
                <a:spcPts val="0"/>
              </a:spcBef>
            </a:pPr>
            <a:r>
              <a:rPr lang="en-US" sz="2800" dirty="0">
                <a:solidFill>
                  <a:schemeClr val="tx1"/>
                </a:solidFill>
              </a:rPr>
              <a:t>As disciples – fellow Christians – Brothers and Sisters in Christ</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885943494"/>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The Disciple – “My Brother’s Keeper”</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1"/>
            <a:ext cx="9426742" cy="593304"/>
          </a:xfrm>
        </p:spPr>
        <p:txBody>
          <a:bodyPr>
            <a:normAutofit/>
          </a:bodyPr>
          <a:lstStyle/>
          <a:p>
            <a:pPr marL="0" indent="0" defTabSz="463550">
              <a:spcBef>
                <a:spcPts val="0"/>
              </a:spcBef>
              <a:buClrTx/>
              <a:buNone/>
            </a:pPr>
            <a:r>
              <a:rPr lang="en-US" sz="3200" dirty="0">
                <a:solidFill>
                  <a:schemeClr val="tx1"/>
                </a:solidFill>
              </a:rPr>
              <a:t>Responsibilities toward our brothers and sisters:</a:t>
            </a:r>
            <a:endParaRPr lang="en-US" sz="24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
        <p:nvSpPr>
          <p:cNvPr id="6" name="Content Placeholder 2">
            <a:extLst>
              <a:ext uri="{FF2B5EF4-FFF2-40B4-BE49-F238E27FC236}">
                <a16:creationId xmlns:a16="http://schemas.microsoft.com/office/drawing/2014/main" id="{A3B52D20-56D6-46CF-8F55-6E76B6F5ACFD}"/>
              </a:ext>
            </a:extLst>
          </p:cNvPr>
          <p:cNvSpPr txBox="1">
            <a:spLocks/>
          </p:cNvSpPr>
          <p:nvPr/>
        </p:nvSpPr>
        <p:spPr>
          <a:xfrm>
            <a:off x="408103" y="2447825"/>
            <a:ext cx="9812529" cy="3141814"/>
          </a:xfrm>
          <a:prstGeom prst="rect">
            <a:avLst/>
          </a:prstGeom>
        </p:spPr>
        <p:txBody>
          <a:bodyPr vert="horz" lIns="91440" tIns="45720" rIns="91440" bIns="45720" numCol="2"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857250" lvl="1" indent="-457200" defTabSz="463550">
              <a:spcBef>
                <a:spcPts val="0"/>
              </a:spcBef>
              <a:buClrTx/>
            </a:pPr>
            <a:r>
              <a:rPr lang="en-US" sz="3000" dirty="0">
                <a:solidFill>
                  <a:schemeClr val="tx1"/>
                </a:solidFill>
              </a:rPr>
              <a:t>Love						</a:t>
            </a:r>
          </a:p>
          <a:p>
            <a:pPr marL="857250" lvl="1" indent="-457200" defTabSz="463550">
              <a:spcBef>
                <a:spcPts val="0"/>
              </a:spcBef>
              <a:buClrTx/>
            </a:pPr>
            <a:r>
              <a:rPr lang="en-US" sz="3000" dirty="0">
                <a:solidFill>
                  <a:schemeClr val="tx1"/>
                </a:solidFill>
              </a:rPr>
              <a:t>Consideration </a:t>
            </a:r>
          </a:p>
          <a:p>
            <a:pPr marL="857250" lvl="1" indent="-457200" defTabSz="463550">
              <a:spcBef>
                <a:spcPts val="0"/>
              </a:spcBef>
              <a:buClrTx/>
            </a:pPr>
            <a:r>
              <a:rPr lang="en-US" sz="3000" dirty="0">
                <a:solidFill>
                  <a:schemeClr val="tx1"/>
                </a:solidFill>
              </a:rPr>
              <a:t>Provocation 			</a:t>
            </a:r>
          </a:p>
          <a:p>
            <a:pPr marL="857250" lvl="1" indent="-457200" defTabSz="463550">
              <a:spcBef>
                <a:spcPts val="0"/>
              </a:spcBef>
              <a:buClrTx/>
            </a:pPr>
            <a:r>
              <a:rPr lang="en-US" sz="3000" dirty="0">
                <a:solidFill>
                  <a:schemeClr val="tx1"/>
                </a:solidFill>
              </a:rPr>
              <a:t>Exhortation</a:t>
            </a:r>
          </a:p>
          <a:p>
            <a:pPr marL="857250" lvl="1" indent="-457200" defTabSz="463550">
              <a:spcBef>
                <a:spcPts val="0"/>
              </a:spcBef>
              <a:buClrTx/>
            </a:pPr>
            <a:r>
              <a:rPr lang="en-US" sz="3000" dirty="0">
                <a:solidFill>
                  <a:schemeClr val="tx1"/>
                </a:solidFill>
              </a:rPr>
              <a:t>Good Works</a:t>
            </a:r>
          </a:p>
          <a:p>
            <a:pPr marL="857250" lvl="1" indent="-457200" defTabSz="463550">
              <a:spcBef>
                <a:spcPts val="0"/>
              </a:spcBef>
              <a:buClrTx/>
            </a:pPr>
            <a:endParaRPr lang="en-US" sz="3000" dirty="0">
              <a:solidFill>
                <a:schemeClr val="tx1"/>
              </a:solidFill>
            </a:endParaRPr>
          </a:p>
          <a:p>
            <a:pPr marL="457200" indent="-457200" defTabSz="463550">
              <a:spcBef>
                <a:spcPts val="0"/>
              </a:spcBef>
              <a:buClrTx/>
            </a:pPr>
            <a:r>
              <a:rPr lang="en-US" sz="3000" dirty="0">
                <a:solidFill>
                  <a:schemeClr val="tx1"/>
                </a:solidFill>
              </a:rPr>
              <a:t>A Good Example</a:t>
            </a:r>
          </a:p>
          <a:p>
            <a:pPr marL="457200" indent="-457200" defTabSz="463550">
              <a:spcBef>
                <a:spcPts val="0"/>
              </a:spcBef>
              <a:buClrTx/>
            </a:pPr>
            <a:r>
              <a:rPr lang="en-US" sz="3000" dirty="0">
                <a:solidFill>
                  <a:schemeClr val="tx1"/>
                </a:solidFill>
              </a:rPr>
              <a:t>Patience	</a:t>
            </a:r>
          </a:p>
          <a:p>
            <a:pPr marL="457200" indent="-457200" defTabSz="463550">
              <a:spcBef>
                <a:spcPts val="0"/>
              </a:spcBef>
              <a:buClrTx/>
            </a:pPr>
            <a:r>
              <a:rPr lang="en-US" sz="3000" dirty="0">
                <a:solidFill>
                  <a:schemeClr val="tx1"/>
                </a:solidFill>
              </a:rPr>
              <a:t>The Benefit of the Doubt</a:t>
            </a:r>
          </a:p>
          <a:p>
            <a:pPr marL="457200" indent="-457200" defTabSz="463550">
              <a:spcBef>
                <a:spcPts val="0"/>
              </a:spcBef>
              <a:buClrTx/>
            </a:pPr>
            <a:r>
              <a:rPr lang="en-US" sz="3000" dirty="0">
                <a:solidFill>
                  <a:schemeClr val="tx1"/>
                </a:solidFill>
              </a:rPr>
              <a:t>Restoration</a:t>
            </a:r>
          </a:p>
          <a:p>
            <a:pPr marL="457200" indent="-457200" defTabSz="463550">
              <a:spcBef>
                <a:spcPts val="0"/>
              </a:spcBef>
              <a:buClrTx/>
            </a:pPr>
            <a:r>
              <a:rPr lang="en-US" sz="3000" dirty="0">
                <a:solidFill>
                  <a:schemeClr val="tx1"/>
                </a:solidFill>
              </a:rPr>
              <a:t>Forgiveness</a:t>
            </a:r>
          </a:p>
        </p:txBody>
      </p:sp>
    </p:spTree>
    <p:extLst>
      <p:ext uri="{BB962C8B-B14F-4D97-AF65-F5344CB8AC3E}">
        <p14:creationId xmlns:p14="http://schemas.microsoft.com/office/powerpoint/2010/main" val="3197010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“My Brother’s Keeper” – Love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0"/>
            <a:ext cx="9321800" cy="4825673"/>
          </a:xfrm>
        </p:spPr>
        <p:txBody>
          <a:bodyPr>
            <a:normAutofit/>
          </a:bodyPr>
          <a:lstStyle/>
          <a:p>
            <a:pPr marL="0" indent="0" defTabSz="463550">
              <a:spcBef>
                <a:spcPts val="0"/>
              </a:spcBef>
              <a:buNone/>
            </a:pPr>
            <a:r>
              <a:rPr lang="en-US" sz="2800" dirty="0">
                <a:solidFill>
                  <a:schemeClr val="tx1"/>
                </a:solidFill>
              </a:rPr>
              <a:t>“Owe nothing to anyone except to love one another; for he who loves his neighbor has fulfilled the law.” (Rom. 13:8)     ref. Matt. 22:36-40</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1Cor. 13:4-8: Love is… patient, kind, not jealous, not provoked, does not take into account a wrong suffered, does not rejoice in unrighteousness, bears all things, believes all things, hopes all things, endures all things.  “Love never fails”</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865862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“My Brother’s Keeper” – Love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0"/>
            <a:ext cx="9321800" cy="4825673"/>
          </a:xfrm>
        </p:spPr>
        <p:txBody>
          <a:bodyPr>
            <a:normAutofit/>
          </a:bodyPr>
          <a:lstStyle/>
          <a:p>
            <a:pPr marL="0" indent="0" defTabSz="463550">
              <a:spcBef>
                <a:spcPts val="0"/>
              </a:spcBef>
              <a:buNone/>
            </a:pPr>
            <a:r>
              <a:rPr lang="en-US" sz="2800" dirty="0">
                <a:solidFill>
                  <a:schemeClr val="tx1"/>
                </a:solidFill>
              </a:rPr>
              <a:t>“Beloved, let us love one another, for love is from God; and everyone who loves is born of God and knows God…if God so loved us, we also ought to love one another…if we love one another, God abides in us, and His love is perfected in us…” </a:t>
            </a:r>
          </a:p>
          <a:p>
            <a:pPr marL="0" indent="0" defTabSz="463550">
              <a:spcBef>
                <a:spcPts val="0"/>
              </a:spcBef>
              <a:buNone/>
            </a:pPr>
            <a:r>
              <a:rPr lang="en-US" sz="2800" dirty="0">
                <a:solidFill>
                  <a:schemeClr val="tx1"/>
                </a:solidFill>
              </a:rPr>
              <a:t>(1John 4:7,11,12)</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Concept: “Because I love my brother, I will…”</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288957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396773" y="609276"/>
            <a:ext cx="11398454" cy="735816"/>
          </a:xfrm>
        </p:spPr>
        <p:txBody>
          <a:bodyPr>
            <a:normAutofit/>
          </a:bodyPr>
          <a:lstStyle/>
          <a:p>
            <a:r>
              <a:rPr lang="en-US" sz="3200" dirty="0">
                <a:solidFill>
                  <a:schemeClr val="tx1"/>
                </a:solidFill>
              </a:rPr>
              <a:t>“My Brother’s Keeper” - Consider, Provoke, Exhort</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0"/>
            <a:ext cx="9321800" cy="4620022"/>
          </a:xfrm>
        </p:spPr>
        <p:txBody>
          <a:bodyPr>
            <a:normAutofit/>
          </a:bodyPr>
          <a:lstStyle/>
          <a:p>
            <a:pPr marL="0" indent="0">
              <a:buNone/>
            </a:pPr>
            <a:r>
              <a:rPr lang="en-US" sz="2800" dirty="0">
                <a:solidFill>
                  <a:schemeClr val="tx1"/>
                </a:solidFill>
              </a:rPr>
              <a:t>“Let us hold fast the profession of our faith without wavering; (for he is faithful that promised;) And let us </a:t>
            </a:r>
            <a:r>
              <a:rPr lang="en-US" sz="2800" u="sng" dirty="0">
                <a:solidFill>
                  <a:schemeClr val="tx1"/>
                </a:solidFill>
              </a:rPr>
              <a:t>consider one another to provoke unto love and to good works</a:t>
            </a:r>
            <a:r>
              <a:rPr lang="en-US" sz="2800" dirty="0">
                <a:solidFill>
                  <a:schemeClr val="tx1"/>
                </a:solidFill>
              </a:rPr>
              <a:t>: Not forsaking the assembling of ourselves together, as the manner of some is; but </a:t>
            </a:r>
            <a:r>
              <a:rPr lang="en-US" sz="2800" u="sng" dirty="0">
                <a:solidFill>
                  <a:schemeClr val="tx1"/>
                </a:solidFill>
              </a:rPr>
              <a:t>exhorting one another</a:t>
            </a:r>
            <a:r>
              <a:rPr lang="en-US" sz="2800" dirty="0">
                <a:solidFill>
                  <a:schemeClr val="tx1"/>
                </a:solidFill>
              </a:rPr>
              <a:t>: and so much the more, as ye see the day approaching.” (Heb. 10:23-25, KJV)</a:t>
            </a:r>
          </a:p>
          <a:p>
            <a:pPr marL="0" indent="0">
              <a:buNone/>
            </a:pPr>
            <a:endParaRPr lang="en-US" sz="2800" dirty="0">
              <a:solidFill>
                <a:schemeClr val="tx1"/>
              </a:solidFill>
            </a:endParaRPr>
          </a:p>
          <a:p>
            <a:pPr marL="0" indent="0">
              <a:buNone/>
            </a:pPr>
            <a:r>
              <a:rPr lang="en-US" sz="2800" dirty="0">
                <a:solidFill>
                  <a:schemeClr val="tx1"/>
                </a:solidFill>
              </a:rPr>
              <a:t>“with humility of mind regard one another as more important than yourselves” (Phil. 2:4)</a:t>
            </a:r>
            <a:endParaRPr lang="en-US" sz="2800" dirty="0"/>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71628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“My Brother’s Keeper” – Good Works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0"/>
            <a:ext cx="9321800" cy="4825673"/>
          </a:xfrm>
        </p:spPr>
        <p:txBody>
          <a:bodyPr>
            <a:normAutofit/>
          </a:bodyPr>
          <a:lstStyle/>
          <a:p>
            <a:pPr marL="0" indent="0" defTabSz="463550">
              <a:spcBef>
                <a:spcPts val="0"/>
              </a:spcBef>
              <a:buNone/>
            </a:pPr>
            <a:r>
              <a:rPr lang="en-US" sz="2800" dirty="0">
                <a:solidFill>
                  <a:schemeClr val="tx1"/>
                </a:solidFill>
              </a:rPr>
              <a:t>“For we are His workmanship, </a:t>
            </a:r>
            <a:r>
              <a:rPr lang="en-US" sz="2800" u="sng" dirty="0">
                <a:solidFill>
                  <a:schemeClr val="tx1"/>
                </a:solidFill>
              </a:rPr>
              <a:t>created in Christ Jesus for good works</a:t>
            </a:r>
            <a:r>
              <a:rPr lang="en-US" sz="2800" dirty="0">
                <a:solidFill>
                  <a:schemeClr val="tx1"/>
                </a:solidFill>
              </a:rPr>
              <a:t>, which God prepared beforehand so that we would walk in them.” (Eph. 2:10)</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“Our people must also learn to </a:t>
            </a:r>
            <a:r>
              <a:rPr lang="en-US" sz="2800" u="sng" dirty="0">
                <a:solidFill>
                  <a:schemeClr val="tx1"/>
                </a:solidFill>
              </a:rPr>
              <a:t>engage in good deeds </a:t>
            </a:r>
            <a:r>
              <a:rPr lang="en-US" sz="2800" dirty="0">
                <a:solidFill>
                  <a:schemeClr val="tx1"/>
                </a:solidFill>
              </a:rPr>
              <a:t>to meet pressing needs, so that they will not be unfruitful.” (Tit. 3:14)</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Acts 2:44-45, 4:32-37</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59675746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3175</TotalTime>
  <Words>1399</Words>
  <Application>Microsoft Office PowerPoint</Application>
  <PresentationFormat>Widescreen</PresentationFormat>
  <Paragraphs>119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Khmer UI</vt:lpstr>
      <vt:lpstr>Trebuchet MS</vt:lpstr>
      <vt:lpstr>Wingdings 3</vt:lpstr>
      <vt:lpstr>Facet</vt:lpstr>
      <vt:lpstr>PowerPoint Presentation</vt:lpstr>
      <vt:lpstr>THE DISCIPLES RELATIONSHIP:</vt:lpstr>
      <vt:lpstr>LESSON 8: “My Brother’s Keeper” The Disciple’s Support</vt:lpstr>
      <vt:lpstr>The Disciple – “My Brother’s Keeper”</vt:lpstr>
      <vt:lpstr>The Disciple – “My Brother’s Keeper”</vt:lpstr>
      <vt:lpstr>“My Brother’s Keeper” – Love</vt:lpstr>
      <vt:lpstr>“My Brother’s Keeper” – Love</vt:lpstr>
      <vt:lpstr>“My Brother’s Keeper” - Consider, Provoke, Exhort</vt:lpstr>
      <vt:lpstr>“My Brother’s Keeper” – Good Works</vt:lpstr>
      <vt:lpstr>“My Brother’s Keeper” – Good Works</vt:lpstr>
      <vt:lpstr>“My Brother’s Keeper” – A Good Example</vt:lpstr>
      <vt:lpstr>“My Brother’s Keeper” – A Good Example</vt:lpstr>
      <vt:lpstr>“My Brother’s Keeper” – A Good Example</vt:lpstr>
      <vt:lpstr>“My Brother’s Keeper” – Patience</vt:lpstr>
      <vt:lpstr>“My Brother’s Keeper” – Benefit of the Doubt</vt:lpstr>
      <vt:lpstr>“My Brother’s Keeper” – Restoration</vt:lpstr>
      <vt:lpstr>“My Brother’s Keeper” – Forgiveness</vt:lpstr>
      <vt:lpstr>“My Brother’s Keeper” – Forgiveness</vt:lpstr>
      <vt:lpstr>“My Brother’s Keeper” – Thought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Thornton, Robert</dc:creator>
  <cp:lastModifiedBy>Brown, Jeremy</cp:lastModifiedBy>
  <cp:revision>89</cp:revision>
  <dcterms:created xsi:type="dcterms:W3CDTF">2019-04-01T23:59:38Z</dcterms:created>
  <dcterms:modified xsi:type="dcterms:W3CDTF">2019-05-29T21:22:05Z</dcterms:modified>
</cp:coreProperties>
</file>